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19" r:id="rId2"/>
    <p:sldId id="336" r:id="rId3"/>
    <p:sldId id="341" r:id="rId4"/>
    <p:sldId id="331" r:id="rId5"/>
    <p:sldId id="334" r:id="rId6"/>
    <p:sldId id="340" r:id="rId7"/>
    <p:sldId id="304" r:id="rId8"/>
    <p:sldId id="342" r:id="rId9"/>
    <p:sldId id="343" r:id="rId10"/>
    <p:sldId id="344" r:id="rId11"/>
    <p:sldId id="345" r:id="rId12"/>
    <p:sldId id="346" r:id="rId13"/>
    <p:sldId id="347" r:id="rId14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CC00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8024" autoAdjust="0"/>
  </p:normalViewPr>
  <p:slideViewPr>
    <p:cSldViewPr>
      <p:cViewPr varScale="1">
        <p:scale>
          <a:sx n="72" d="100"/>
          <a:sy n="72" d="100"/>
        </p:scale>
        <p:origin x="-129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>
              <a:defRPr lang="en-US" dirty="0"/>
            </a:lvl1pPr>
            <a:extLst/>
          </a:lstStyle>
          <a:p>
            <a:r>
              <a:rPr lang="en-US" dirty="0" smtClean="0"/>
              <a:t>Click to add photo album title</a:t>
            </a:r>
            <a:endParaRPr lang="en-US" dirty="0"/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extLst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date and other details</a:t>
            </a:r>
            <a:endParaRPr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12/11/2020</a:t>
            </a:fld>
            <a:endParaRPr lang="en-US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12/11/2020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12/11/2020</a:t>
            </a:fld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12/11/2020</a:t>
            </a:fld>
            <a:endParaRPr lang="en-US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12/11/2020</a:t>
            </a:fld>
            <a:endParaRPr lang="en-US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>
              <a:buFontTx/>
              <a:buNone/>
              <a:defRPr sz="24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12/11/2020</a:t>
            </a:fld>
            <a:endParaRPr lang="en-US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12/11/2020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12/11/2020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12/11/2020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12/11/2020</a:t>
            </a:fld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12/11/2020</a:t>
            </a:fld>
            <a:endParaRPr lang="en-US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i="0" dirty="0"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12/11/2020</a:t>
            </a:fld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12/11/2020</a:t>
            </a:fld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CB2EC6F-6501-4E04-BD6C-A8A6CABB2C5B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3B0023-0CED-47F7-85AE-654F0B232C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i="0" smtClean="0"/>
              <a:t>Click icon to add picture</a:t>
            </a:r>
            <a:endParaRPr lang="en-US" i="0" dirty="0"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12/11/2020</a:t>
            </a:fld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lang="en-US" i="0" dirty="0" smtClean="0"/>
              <a:t>Click icon</a:t>
            </a:r>
            <a:r>
              <a:rPr lang="en-US" i="0" baseline="0" dirty="0" smtClean="0"/>
              <a:t> to add </a:t>
            </a:r>
            <a:r>
              <a:rPr lang="en-US" i="0" dirty="0" smtClean="0"/>
              <a:t>full page picture</a:t>
            </a:r>
            <a:endParaRPr lang="en-US" i="0" baseline="0" dirty="0" smtClean="0"/>
          </a:p>
          <a:p>
            <a:pPr marL="0" marR="0" indent="0" algn="ctr">
              <a:buFontTx/>
              <a:buNone/>
            </a:pPr>
            <a:endParaRPr lang="en-US" i="0" dirty="0" smtClean="0"/>
          </a:p>
          <a:p>
            <a:pPr algn="ctr">
              <a:buFontTx/>
              <a:buNone/>
            </a:pPr>
            <a:endParaRPr lang="en-US" i="0" dirty="0" smtClean="0"/>
          </a:p>
          <a:p>
            <a:pPr algn="ctr">
              <a:buFontTx/>
              <a:buNone/>
            </a:pPr>
            <a:endParaRPr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>
              <a:defRPr baseline="0"/>
            </a:lvl1pPr>
            <a:extLst/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>
              <a:buFontTx/>
              <a:buNone/>
              <a:defRPr sz="1800"/>
            </a:lvl1pPr>
            <a:extLst/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12/11/2020</a:t>
            </a:fld>
            <a:endParaRPr lang="en-US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12/11/2020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12/11/2020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i="0" smtClean="0"/>
              <a:t>Click icon to add picture</a:t>
            </a:r>
            <a:endParaRPr lang="en-US" i="0" dirty="0"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i="0" smtClean="0"/>
              <a:t>Click icon to add picture</a:t>
            </a:r>
            <a:endParaRPr lang="en-US" i="0"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12/11/2020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12/11/2020</a:t>
            </a:fld>
            <a:endParaRPr lang="en-US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 dirty="0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dirty="0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>
              <a:defRPr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12/11/2020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ashingtonpost.com/graphics/2018/lifestyle/magazine/amp-stories/capturing-washington-city-life-through-street-photography/" TargetMode="Externa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28596" y="1571612"/>
            <a:ext cx="8215370" cy="1357322"/>
          </a:xfrm>
        </p:spPr>
        <p:txBody>
          <a:bodyPr>
            <a:normAutofit/>
          </a:bodyPr>
          <a:lstStyle>
            <a:extLst/>
          </a:lstStyle>
          <a:p>
            <a:pPr algn="ctr"/>
            <a:r>
              <a:rPr lang="en-IN" sz="4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Street life and lights</a:t>
            </a:r>
            <a:r>
              <a:rPr lang="en-IN" sz="40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>
            <a:spLocks noGrp="1"/>
          </p:cNvSpPr>
          <p:nvPr>
            <p:ph type="body" sz="quarter" idx="10"/>
          </p:nvPr>
        </p:nvSpPr>
        <p:spPr>
          <a:xfrm>
            <a:off x="1643042" y="2786059"/>
            <a:ext cx="5429288" cy="1428760"/>
          </a:xfrm>
        </p:spPr>
        <p:txBody>
          <a:bodyPr/>
          <a:lstStyle/>
          <a:p>
            <a:pPr algn="ctr"/>
            <a:r>
              <a:rPr lang="en-IN" sz="3200" b="1" dirty="0" err="1" smtClean="0">
                <a:latin typeface="Times New Roman" pitchFamily="18" charset="0"/>
                <a:cs typeface="Times New Roman" pitchFamily="18" charset="0"/>
              </a:rPr>
              <a:t>Bhoomi</a:t>
            </a:r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200" b="1" dirty="0" err="1" smtClean="0">
                <a:latin typeface="Times New Roman" pitchFamily="18" charset="0"/>
                <a:cs typeface="Times New Roman" pitchFamily="18" charset="0"/>
              </a:rPr>
              <a:t>Panchal</a:t>
            </a:r>
            <a:endParaRPr lang="en-IN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December. 9, 2020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MG-1213.jp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259" r="5259"/>
          <a:stretch>
            <a:fillRect/>
          </a:stretch>
        </p:blipFill>
        <p:spPr>
          <a:xfrm>
            <a:off x="500034" y="294590"/>
            <a:ext cx="8001056" cy="5600700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Capturing life in the street of Washington 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IMG-1214.jp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496" r="5496"/>
          <a:stretch>
            <a:fillRect/>
          </a:stretch>
        </p:blipFill>
        <p:spPr/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MG-1216.JP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545" b="5545"/>
          <a:stretch>
            <a:fillRect/>
          </a:stretch>
        </p:blipFill>
        <p:spPr>
          <a:xfrm>
            <a:off x="5000628" y="571480"/>
            <a:ext cx="3643338" cy="5072098"/>
          </a:xfrm>
        </p:spPr>
      </p:pic>
      <p:pic>
        <p:nvPicPr>
          <p:cNvPr id="6" name="Picture Placeholder 5" descr="IMG-1215.JPG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5607" b="5607"/>
          <a:stretch>
            <a:fillRect/>
          </a:stretch>
        </p:blipFill>
        <p:spPr>
          <a:xfrm>
            <a:off x="642910" y="609600"/>
            <a:ext cx="3852890" cy="5033978"/>
          </a:xfr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5786" y="1714488"/>
            <a:ext cx="7429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LensCulture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S. (2001). Street Photography as Process - Essay by Serge J-F. Levy. Retrieved December 09, 2020, from https://www.lensculture.com/articles/serge-j-f-levy-street-photography-as-process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5786" y="3286124"/>
            <a:ext cx="75009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Miller, R. (2018, October 04). How a wife's gift inspired this photographer to capture life in the streets of Washington. Retrieved December 09, 2020, from </a:t>
            </a:r>
            <a:r>
              <a:rPr lang="en-US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https://www.washingtonpost.com/graphics/2018/lifestyle/magazine/amp-stories/capturing-washington-city-life-through-street-photography</a:t>
            </a:r>
            <a:r>
              <a:rPr lang="en-US" u="sng" dirty="0" smtClean="0">
                <a:hlinkClick r:id="rId2"/>
              </a:rPr>
              <a:t>/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85786" y="5214950"/>
            <a:ext cx="72152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Singh, B. (2018, April). Street life and lights [Digital image]. Retrieved 2020, from https://instagram.com/billz_photography?igshid=4ogcl8anwnj7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4744" y="500042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References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-119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90" y="452966"/>
            <a:ext cx="6286544" cy="595206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857224" y="5072074"/>
            <a:ext cx="7677176" cy="714380"/>
          </a:xfrm>
        </p:spPr>
        <p:txBody>
          <a:bodyPr>
            <a:normAutofit/>
          </a:bodyPr>
          <a:lstStyle>
            <a:extLst/>
          </a:lstStyle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With age, art and life become one.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Placeholder 15" descr="IMG-1198.jpg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/>
          <a:srcRect t="11010" b="11010"/>
          <a:stretch>
            <a:fillRect/>
          </a:stretch>
        </p:blipFill>
        <p:spPr>
          <a:xfrm>
            <a:off x="5000625" y="428625"/>
            <a:ext cx="3786188" cy="4214813"/>
          </a:xfrm>
        </p:spPr>
      </p:pic>
      <p:pic>
        <p:nvPicPr>
          <p:cNvPr id="15" name="Picture Placeholder 14" descr="IMG-1195.jpg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/>
          <a:srcRect t="9993" b="9993"/>
          <a:stretch>
            <a:fillRect/>
          </a:stretch>
        </p:blipFill>
        <p:spPr>
          <a:xfrm>
            <a:off x="500034" y="428604"/>
            <a:ext cx="4000528" cy="4214842"/>
          </a:xfr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ÕØÚáÛ丫:Téxt Plàçèhòlðêr 表¥鷗字㌍_W 2"/>
          <p:cNvSpPr>
            <a:spLocks noGrp="1"/>
          </p:cNvSpPr>
          <p:nvPr>
            <p:ph type="body" sz="quarter" idx="11"/>
          </p:nvPr>
        </p:nvSpPr>
        <p:spPr>
          <a:xfrm>
            <a:off x="5257800" y="1857364"/>
            <a:ext cx="3886200" cy="2428892"/>
          </a:xfrm>
        </p:spPr>
        <p:txBody>
          <a:bodyPr/>
          <a:lstStyle>
            <a:extLst/>
          </a:lstStyle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Art is not what you see, but what you make 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others to see- Edgar Degas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Placeholder 5" descr="IMG-1207.jpg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3154" r="3154"/>
          <a:stretch>
            <a:fillRect/>
          </a:stretch>
        </p:blipFill>
        <p:spPr/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¥ل云玗İαЂÕØÚáÛ丫:Téxt Plàçèhòlðêr 表¥鷗字㌍_W 10"/>
          <p:cNvSpPr>
            <a:spLocks noGrp="1"/>
          </p:cNvSpPr>
          <p:nvPr>
            <p:ph type="body" sz="quarter" idx="4294967295"/>
          </p:nvPr>
        </p:nvSpPr>
        <p:spPr>
          <a:xfrm>
            <a:off x="0" y="4876800"/>
            <a:ext cx="8610600" cy="1752600"/>
          </a:xfrm>
        </p:spPr>
        <p:txBody>
          <a:bodyPr/>
          <a:lstStyle>
            <a:extLst/>
          </a:lstStyle>
          <a:p>
            <a:r>
              <a:rPr lang="en-US" sz="1800" dirty="0"/>
              <a:t>Picture Quick Styles give you great looking “frames” in a single </a:t>
            </a:r>
            <a:r>
              <a:rPr lang="en-US" sz="1800" dirty="0" smtClean="0"/>
              <a:t>click.</a:t>
            </a:r>
            <a:endParaRPr lang="en-US" dirty="0"/>
          </a:p>
        </p:txBody>
      </p:sp>
      <p:pic>
        <p:nvPicPr>
          <p:cNvPr id="7" name="Picture Placeholder 6" descr="IMG-1205.jpg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9979" b="19979"/>
          <a:stretch>
            <a:fillRect/>
          </a:stretch>
        </p:blipFill>
        <p:spPr/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A long exposure creates a form that never existed.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Placeholder 9" descr="IMG-1211.jpg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218" b="3218"/>
          <a:stretch>
            <a:fillRect/>
          </a:stretch>
        </p:blipFill>
        <p:spPr/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IMG-1199.jpg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9003" b="19003"/>
          <a:stretch>
            <a:fillRect/>
          </a:stretch>
        </p:blipFill>
        <p:spPr/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MG-1210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/>
          <a:srcRect t="2947" b="2947"/>
          <a:stretch>
            <a:fillRect/>
          </a:stretch>
        </p:blipFill>
        <p:spPr/>
      </p:pic>
      <p:pic>
        <p:nvPicPr>
          <p:cNvPr id="6" name="Picture Placeholder 5" descr="IMG-1209.jpg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/>
          <a:srcRect t="1784" b="1784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571604" y="5500702"/>
            <a:ext cx="6786610" cy="900098"/>
          </a:xfrm>
        </p:spPr>
        <p:txBody>
          <a:bodyPr/>
          <a:lstStyle/>
          <a:p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Feel the moment and snapped it. 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IMG-1204.jp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2430" r="12430"/>
          <a:stretch>
            <a:fillRect/>
          </a:stretch>
        </p:blipFill>
        <p:spPr/>
      </p:pic>
    </p:spTree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ssicPhotoAlbum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ClassicPhotoAlbum</Template>
  <TotalTime>0</TotalTime>
  <Words>173</Words>
  <Application>Microsoft Office PowerPoint</Application>
  <PresentationFormat>On-screen Show (4:3)</PresentationFormat>
  <Paragraphs>20</Paragraphs>
  <Slides>13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ClassicPhotoAlbum</vt:lpstr>
      <vt:lpstr>Street life and lights  </vt:lpstr>
      <vt:lpstr>Slide 2</vt:lpstr>
      <vt:lpstr>With age, art and life become one. 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2020-12-12T03:02:36Z</dcterms:created>
  <dcterms:modified xsi:type="dcterms:W3CDTF">2020-12-12T03:59:03Z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</Properties>
</file>